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BCF"/>
    <a:srgbClr val="93C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982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80000"/>
              </a:srgbClr>
            </a:gs>
            <a:gs pos="100000">
              <a:schemeClr val="bg2">
                <a:shade val="30000"/>
                <a:satMod val="2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1D542-C6BB-4993-BD3E-E0E1D9D9E5D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72118-FD4B-4014-B2F7-A83F4D5A747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870" y="5601072"/>
            <a:ext cx="1168470" cy="116484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51395" y="3306598"/>
            <a:ext cx="5307882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公共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図書館で人気な本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4904" y="4292723"/>
            <a:ext cx="5861398" cy="2677656"/>
          </a:xfrm>
          <a:prstGeom prst="rect">
            <a:avLst/>
          </a:prstGeom>
          <a:noFill/>
          <a:ln w="28575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公共図書館で貸出＆予約が多い</a:t>
            </a:r>
            <a:endParaRPr lang="en-US" altLang="ja-JP" sz="2400" b="1" dirty="0" smtClean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図書を展示します。</a:t>
            </a:r>
            <a:endParaRPr lang="en-US" altLang="ja-JP" sz="2400" b="1" dirty="0" smtClean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人気</a:t>
            </a:r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な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小説は、予約数が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100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件、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200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件。</a:t>
            </a:r>
            <a:endParaRPr lang="en-US" altLang="ja-JP" sz="2400" b="1" dirty="0" smtClean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多いものだとなんと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1000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件！</a:t>
            </a:r>
            <a:endParaRPr lang="en-US" altLang="ja-JP" sz="2400" b="1" dirty="0" smtClean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ja-JP" sz="2400" b="1" dirty="0" smtClean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本学</a:t>
            </a:r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図書館</a:t>
            </a:r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では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、公共図書館で</a:t>
            </a:r>
            <a:endParaRPr lang="en-US" altLang="ja-JP" sz="2400" b="1" dirty="0" smtClean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人気な本もすぐに</a:t>
            </a:r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読む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こと</a:t>
            </a:r>
            <a:r>
              <a:rPr lang="ja-JP" altLang="en-US" sz="2400" b="1" dirty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ができます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よ。</a:t>
            </a:r>
            <a:endParaRPr lang="en-US" altLang="ja-JP" sz="2400" b="1" dirty="0">
              <a:solidFill>
                <a:schemeClr val="bg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23342" y="272480"/>
            <a:ext cx="553998" cy="175945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b="1" dirty="0" smtClean="0">
                <a:latin typeface="HGP教科書体" pitchFamily="18" charset="-128"/>
                <a:ea typeface="HGP教科書体" pitchFamily="18" charset="-128"/>
              </a:rPr>
              <a:t>特集展示・夏</a:t>
            </a:r>
            <a:endParaRPr lang="ja-JP" altLang="en-US" sz="2400" b="1" dirty="0">
              <a:latin typeface="HGP教科書体" pitchFamily="18" charset="-128"/>
              <a:ea typeface="HGP教科書体" pitchFamily="18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04" y="272480"/>
            <a:ext cx="5302973" cy="2982922"/>
          </a:xfrm>
          <a:prstGeom prst="rect">
            <a:avLst/>
          </a:prstGeom>
        </p:spPr>
      </p:pic>
      <p:pic>
        <p:nvPicPr>
          <p:cNvPr id="15" name="図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718" y="8172099"/>
            <a:ext cx="1065623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正方形/長方形 5"/>
          <p:cNvSpPr/>
          <p:nvPr/>
        </p:nvSpPr>
        <p:spPr>
          <a:xfrm>
            <a:off x="551395" y="7229992"/>
            <a:ext cx="5848946" cy="2039908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endParaRPr lang="en-US" altLang="ja-JP" dirty="0" smtClean="0">
              <a:latin typeface="HG明朝B" panose="02020809000000000000" pitchFamily="17" charset="-128"/>
              <a:ea typeface="HG明朝B" panose="02020809000000000000" pitchFamily="17" charset="-128"/>
            </a:endParaRPr>
          </a:p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📌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展示場所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総合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図書館３階・あいの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里分館カウンター前</a:t>
            </a:r>
            <a:endParaRPr lang="en-US" altLang="ja-JP" dirty="0">
              <a:solidFill>
                <a:schemeClr val="accent1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lang="en-US" altLang="ja-JP" dirty="0" smtClean="0">
              <a:solidFill>
                <a:schemeClr val="accent1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📌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展示期間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2023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年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7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月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10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日（月）～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2023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年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8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月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31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日（木）</a:t>
            </a:r>
            <a:endParaRPr lang="en-US" altLang="ja-JP" dirty="0" smtClean="0">
              <a:solidFill>
                <a:schemeClr val="accent1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lang="en-US" altLang="ja-JP" b="1" dirty="0">
              <a:solidFill>
                <a:schemeClr val="accent1">
                  <a:lumMod val="50000"/>
                </a:schemeClr>
              </a:solidFill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09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107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HGP教科書体</vt:lpstr>
      <vt:lpstr>HG明朝B</vt:lpstr>
      <vt:lpstr>ＭＳ Ｐゴシック</vt:lpstr>
      <vt:lpstr>ＭＳ Ｐ明朝</vt:lpstr>
      <vt:lpstr>メイリオ</vt:lpstr>
      <vt:lpstr>游明朝 Demibold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journal01</dc:creator>
  <cp:lastModifiedBy>木田</cp:lastModifiedBy>
  <cp:revision>150</cp:revision>
  <cp:lastPrinted>2023-06-30T04:01:12Z</cp:lastPrinted>
  <dcterms:created xsi:type="dcterms:W3CDTF">2015-07-22T06:14:00Z</dcterms:created>
  <dcterms:modified xsi:type="dcterms:W3CDTF">2023-06-30T04:01:23Z</dcterms:modified>
</cp:coreProperties>
</file>